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8" r:id="rId6"/>
    <p:sldId id="269" r:id="rId7"/>
    <p:sldId id="27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363271"/>
            <a:ext cx="8676222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Cosmetic Surgeons Facebook ads case study by </a:t>
            </a:r>
            <a:r>
              <a:rPr lang="en-US" sz="3400" b="1" dirty="0" err="1"/>
              <a:t>feras</a:t>
            </a:r>
            <a:r>
              <a:rPr lang="en-US" sz="3400" b="1" dirty="0"/>
              <a:t> elghandour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64" b="28199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1CB62D-C525-4B6F-8573-1CB9E9B04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806"/>
          <a:stretch/>
        </p:blipFill>
        <p:spPr>
          <a:xfrm>
            <a:off x="20" y="-276216"/>
            <a:ext cx="12191980" cy="71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6231D5-5734-473A-9A60-55B9796C3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19" r="106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5D8834-1B78-4ADC-ABF4-942466B8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" y="-47028"/>
            <a:ext cx="12231998" cy="1961553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35020C-2A72-4D4B-BE5B-3B7698E8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4525"/>
            <a:ext cx="12239625" cy="280383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F53049-FE07-4CFF-84DD-F3121ED3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7448"/>
            <a:ext cx="12239625" cy="21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toothbrush, teeth, blue&#10;&#10;Description automatically generated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6115" b="12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 b="1"/>
              <a:t>Thank </a:t>
            </a:r>
            <a:br>
              <a:rPr lang="en-US" b="1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8A8D6-033A-472B-8BEB-63B8F7C284EB}">
  <ds:schemaRefs>
    <ds:schemaRef ds:uri="http://purl.org/dc/terms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Cosmetic Surgeons Facebook ads case study by feras elghandour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2020-03-23T23:26:01Z</dcterms:created>
  <dcterms:modified xsi:type="dcterms:W3CDTF">2020-03-23T23:26:43Z</dcterms:modified>
</cp:coreProperties>
</file>